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75380-F745-6A75-E869-97DCFD201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B9688-CBFE-E7FA-F113-191DA8877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2F704-75FF-4AFC-0E01-1A433C9BB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278A4-22A9-46C2-B189-8C2A011ACA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5754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42BF4-0345-A29C-0FA6-0C44F956D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18761-B5DE-B73F-91CD-5E824121E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34533-3469-F792-CE9C-A66DE2926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B9EAC-15CD-46D4-B205-2A70B521BB6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14317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8C7AAB-2A65-0AAA-2B48-FF708DE5F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B85FAD-188B-6AF7-7228-F8931D085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2389-475B-2CFE-E3CA-74790D778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D67E7-857B-4A1D-A0A8-4CC1B41C71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10573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EBB89-78AD-45BC-5699-E3C6F20E4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1EF0B5-C2B8-DDB6-5F73-262ADE47A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C67858-7058-93FA-323A-7B2B5EC27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68B67-E60A-4AA1-9696-03DD503984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94874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FBB94-6F57-534E-521B-8900FD9A9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6451A-BB4D-F70A-D66C-9C1079B47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639748-F7FA-49C1-F00C-B84BBF1D9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5926-39B2-45E0-BD77-13BD91CCBB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7973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DF9417D-EE05-1596-91C4-74B34CC9F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9370788-2774-BDEC-5A0F-7922C0834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DB941F-381C-AD53-459C-9CEE9166C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F3092-AFAB-46B9-8A13-3338E866D2B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06372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E3760B1-FB79-C709-9C3F-EB31C13D2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FE9E10F-086E-1EAC-6FB5-316427F6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B03C28C-274F-92CC-01B9-3333CB20C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E05A8-D061-4949-97D9-E0F795C5BE6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45169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956EA77-0089-F35E-F293-CD07087F6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D32169F-1F39-658F-ECD4-ECCF00E9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E4E036F-9DD2-F836-C953-5BC399C4E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E964-409B-45BB-9055-A9CEBC9C83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9351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9DD25E3-7CC5-7F4C-9CAB-E045543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89707FB-8ECC-45D9-FC35-A18C56A41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C7AC50-000F-5CAE-9BA0-5719752B1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9496B-5F5D-46F5-801D-DD5FCE82D3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63000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913A44-1A32-035F-C6EF-AF65915EB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231B3C-EF2F-24D6-17B5-812E5FCA0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75806B-D77D-9CBF-2E01-E3FF4960E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D3896-473B-44CD-A595-F847604F66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28013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17BCD0A-99C5-B3B2-B6D4-309DAA2E1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587648-3830-C9AC-2189-3C59EE9C3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AB3CDA-6C88-D053-93A3-0300F3CAD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C6966-82F8-4429-8184-805FD78B21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7729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662D3C-5B02-F089-75AB-5923E37EC8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53416EC-8075-5DE2-8F46-1079289F40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C5AC65-4662-1F16-F1F5-28A9755DB0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356615-7F2F-AA90-2AB3-F13C7C8307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E3D93-16F4-7247-3CB2-7E738C61C4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2F3A0B-F90E-4AFB-8E46-D62BE8CFA84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0CAF5992-C424-D3A7-4DF8-D142132FC11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836612"/>
            <a:ext cx="7772400" cy="547270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9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Saviour, while my heart is tender,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 would yield that heart to thee;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All my powers to thee surrender,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Thine and only thine to be.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Take me now, Lord Jesus, take me,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Let my youthful heart be thine;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Thy devoted servant make me,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Fill my soul with love divine.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>
            <a:extLst>
              <a:ext uri="{FF2B5EF4-FFF2-40B4-BE49-F238E27FC236}">
                <a16:creationId xmlns:a16="http://schemas.microsoft.com/office/drawing/2014/main" id="{B78E2AD8-2AE7-DF10-D6E5-227F0BE2DD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765175"/>
            <a:ext cx="9866313" cy="4989513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Send me, Lord, where thou wilt send me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Only do thou guide my way;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May thy grace through life attend me,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Gladly then shall I obey.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Let me do thy will, or bear it,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I would know no will but thine;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 err="1"/>
              <a:t>Shouldst</a:t>
            </a:r>
            <a:r>
              <a:rPr lang="en-US" altLang="en-US" sz="4300" dirty="0"/>
              <a:t> thou take my life, or spare it,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I that life to thee resign.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0C20E9A8-93C3-B65B-2E26-8BD808F84EC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549275"/>
            <a:ext cx="9648825" cy="5065713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May this solemn consecration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Never once forgotten be;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Let it know no alteration,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Registered, confirmed by thee.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Thine I am, O Lord, for ever,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To thy service set apart;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Suffer me to leave thee never,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Seal thine image on my heart.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AE72DC-619C-9537-63A9-73704E9D3ECF}"/>
              </a:ext>
            </a:extLst>
          </p:cNvPr>
          <p:cNvSpPr txBox="1"/>
          <p:nvPr/>
        </p:nvSpPr>
        <p:spPr>
          <a:xfrm>
            <a:off x="334963" y="5940425"/>
            <a:ext cx="2520950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 err="1">
                <a:latin typeface="+mn-lt"/>
              </a:rPr>
              <a:t>Saviour</a:t>
            </a:r>
            <a:r>
              <a:rPr lang="en-US" sz="1050" dirty="0">
                <a:latin typeface="+mn-lt"/>
              </a:rPr>
              <a:t>, while my heart is tender	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John Burton Jnr (1803-1877)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</TotalTime>
  <Words>204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 He Is Able, Abundantly Able </dc:title>
  <dc:creator>E. Langley Smith</dc:creator>
  <cp:lastModifiedBy>Narelle Wheaton</cp:lastModifiedBy>
  <cp:revision>10</cp:revision>
  <dcterms:created xsi:type="dcterms:W3CDTF">2001-03-07T12:01:46Z</dcterms:created>
  <dcterms:modified xsi:type="dcterms:W3CDTF">2023-08-03T01:44:23Z</dcterms:modified>
</cp:coreProperties>
</file>